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-120" y="-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3D548-CE32-439D-AA0E-1F6D4306E31F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6E0B0-B9CC-4AC1-9FBF-77101B918F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6DCE4-BD87-4770-BE93-F70CD8DA4C81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DCED6-CDB8-414A-B3AC-214378E5D0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8C6D6-DCB9-41D6-ADE1-DE9F2F6070FB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5B122-1720-4834-A4BF-E3ED9942BE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/>
          <p:nvPr/>
        </p:nvSpPr>
        <p:spPr>
          <a:xfrm>
            <a:off x="836613" y="735013"/>
            <a:ext cx="6096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10658475" y="2971800"/>
            <a:ext cx="6096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/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B098A-55F7-4DE7-8F89-A18EC7D89656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8768F-D2D6-425B-AE90-0CE2BD3CE5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3442A-E227-46F1-8F16-B561163CCAAF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30B71-AA0D-451F-B35B-CFAFAFF66F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75EE-06AA-42C2-96CB-A405BE92A5FE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5C952-0367-4FF9-823D-7DA56C7CDC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9E568-F77D-4916-A10B-459FA68C96F9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3E883-20AA-4440-B798-E0934B5A38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F75AB-687F-4C05-B8E1-E002B726C405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A17F9-F2E2-4B84-BDD2-3337808A90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6409A-09F8-4587-B8E5-25BF621CD80B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5B5EF-3785-4567-9ECE-6DC5D24A4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769D6-1CBC-408D-81B8-03B01FF597DE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5AA72-CB0C-4B30-8A10-DAD516C54E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841A6-1A8C-4319-825E-F14275139016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A1B43-0B97-4B3E-8008-9A2C84B687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9B2A3-BCED-47C3-A8BB-F04C7929147F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DC1DB-98FE-413F-8ECC-FFCEB98047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D67BA-4987-4F70-B57D-20F931B3EB3D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3442F-1EA9-4054-8858-27573AAF3E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99F30-8C9A-4E32-BA80-B1F23F23C38C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63993-7D48-4835-A1C2-251E90D15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50BC3-EBD7-4FBF-A1D8-E0E4C3354662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16E63-5DDC-46C9-9478-23BAB97EA5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733A9-FAC6-4E72-82E5-40FC26E4B930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B6658-80E3-4043-AFCF-F3806237BE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805A5-1FD2-45B9-9E84-5630A628629F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6B875-A89B-4901-9B2E-3C27986AFC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536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095500"/>
            <a:ext cx="10353675" cy="3695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8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C5127C-F601-4044-855E-753A5D067724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5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5CF4FE-F612-4C25-9699-CC9CB6FE2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51" r:id="rId1"/>
    <p:sldLayoutId id="2147483950" r:id="rId2"/>
    <p:sldLayoutId id="2147483949" r:id="rId3"/>
    <p:sldLayoutId id="2147483948" r:id="rId4"/>
    <p:sldLayoutId id="2147483947" r:id="rId5"/>
    <p:sldLayoutId id="2147483946" r:id="rId6"/>
    <p:sldLayoutId id="2147483945" r:id="rId7"/>
    <p:sldLayoutId id="2147483944" r:id="rId8"/>
    <p:sldLayoutId id="2147483943" r:id="rId9"/>
    <p:sldLayoutId id="2147483942" r:id="rId10"/>
    <p:sldLayoutId id="2147483941" r:id="rId11"/>
    <p:sldLayoutId id="2147483952" r:id="rId12"/>
    <p:sldLayoutId id="2147483940" r:id="rId13"/>
    <p:sldLayoutId id="2147483939" r:id="rId14"/>
    <p:sldLayoutId id="2147483938" r:id="rId15"/>
    <p:sldLayoutId id="2147483937" r:id="rId16"/>
    <p:sldLayoutId id="2147483936" r:id="rId17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3400" b="1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Баннер Для Сай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5075" y="130175"/>
            <a:ext cx="9945688" cy="64944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504688" y="746759"/>
            <a:ext cx="3382581" cy="2255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Заголовок 1"/>
          <p:cNvSpPr>
            <a:spLocks noGrp="1"/>
          </p:cNvSpPr>
          <p:nvPr>
            <p:ph type="body" sz="half" idx="2"/>
          </p:nvPr>
        </p:nvSpPr>
        <p:spPr>
          <a:xfrm>
            <a:off x="265113" y="746125"/>
            <a:ext cx="5084762" cy="5472113"/>
          </a:xfrm>
        </p:spPr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000" dirty="0"/>
              <a:t>Цели проекта: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/>
              <a:t> 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/>
              <a:t>- приобщение работников телевидения к добровольческой деятельности по сохранению традиций культуры в городах Подмосковья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/>
              <a:t> 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/>
              <a:t>- организация информационного сотрудничества работников культуры и телевидения в деле патриотического воспитания студентов и школьников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/>
              <a:t> 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/>
              <a:t>- повышение уровня профессионального мастерства молодых журналистов  в создании качественного контента о культурном наследии с использованием современных информационно-коммуникационных технологий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 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435596" y="3287078"/>
            <a:ext cx="4396740" cy="2931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/>
            </a:extLst>
          </a:blip>
          <a:srcRect l="27745" r="27745"/>
          <a:stretch>
            <a:fillRect/>
          </a:stretch>
        </p:blipFill>
        <p:spPr>
          <a:xfrm>
            <a:off x="8614813" y="2987331"/>
            <a:ext cx="2202539" cy="3303811"/>
          </a:xfr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>
            <a:spLocks noGrp="1"/>
          </p:cNvSpPr>
          <p:nvPr>
            <p:ph type="body" sz="half" idx="2"/>
          </p:nvPr>
        </p:nvSpPr>
        <p:spPr>
          <a:xfrm>
            <a:off x="430213" y="750888"/>
            <a:ext cx="6948487" cy="5822950"/>
          </a:xfrm>
        </p:spPr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/>
              <a:t>Задачи проекта: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 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900" dirty="0"/>
              <a:t>- привлечение </a:t>
            </a:r>
            <a:r>
              <a:rPr lang="ru-RU" sz="1900" dirty="0" smtClean="0"/>
              <a:t>журналистов-волонтеров</a:t>
            </a:r>
            <a:r>
              <a:rPr lang="en-US" sz="1900" dirty="0" smtClean="0"/>
              <a:t> </a:t>
            </a:r>
            <a:r>
              <a:rPr lang="ru-RU" sz="1900" dirty="0" smtClean="0"/>
              <a:t>к изучению </a:t>
            </a:r>
            <a:r>
              <a:rPr lang="ru-RU" sz="1900" dirty="0"/>
              <a:t>состояния памятников истории и культуры, народных художественных промыслов, музеев, библиотек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900" dirty="0"/>
              <a:t> 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900" dirty="0"/>
              <a:t>- формирование у целевой аудитории проекта навыков исследовательской работы, создания и распространения видеоматериалов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900" dirty="0"/>
              <a:t> 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900" dirty="0"/>
              <a:t>- организация взаимодействия работников культуры и телевидения в целях создания видеоархива о народных художественных промыслах, памятниках истории и культуры, музеях, библиотеках, работниках культуры. Безвозмездная передача видеоархива в учреждения культуры Московской области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900" dirty="0"/>
              <a:t> 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900" dirty="0"/>
              <a:t>- организация фестиваля телекомпаний Московской области «Братина». Проведение мастер-классов, семинаров, подведение итогов работы волонтеров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 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845428" y="255232"/>
            <a:ext cx="3879727" cy="2586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904423" y="626269"/>
            <a:ext cx="4523041" cy="3015360"/>
          </a:xfrm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4650" y="746125"/>
            <a:ext cx="4425950" cy="5472113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/>
              <a:t>Целевая аудитория проекта: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 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dirty="0"/>
              <a:t>- школьники 10-11 классов (участники школ юного журналиста)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dirty="0"/>
              <a:t> 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dirty="0"/>
              <a:t>- студенты 1-2 курса, интересующиеся работой с информацией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dirty="0"/>
              <a:t> 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dirty="0"/>
              <a:t>- молодые журналисты муниципальных и региональных СМИ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dirty="0"/>
              <a:t> 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dirty="0"/>
              <a:t>- работники учреждений культуры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682484" y="3641629"/>
            <a:ext cx="3848100" cy="256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84048" y="673604"/>
            <a:ext cx="3337433" cy="22249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87788" y="673100"/>
            <a:ext cx="4618037" cy="5472113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/>
              <a:t>Миссия проекта: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 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dirty="0"/>
              <a:t>- сохранение традиций национальной культуры, исторической памяти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dirty="0"/>
              <a:t> 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dirty="0"/>
              <a:t>- объединение усилий сотрудников музеев, библиотек, краеведов и телевизионных работников по сохранению культурного наследия, местной идентичности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dirty="0"/>
              <a:t>- содействие работникам культуры в популяризации и продвижении местных национальных традиций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dirty="0"/>
              <a:t> 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dirty="0"/>
              <a:t>- сохранение лучших традиций культуры в городах Подмосковья, формирование ценностей патриотизма и любви к своей малой Родине у молодого поколения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479500" y="3776472"/>
            <a:ext cx="3400044" cy="2266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84048" y="3539447"/>
            <a:ext cx="3479355" cy="2319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466529" y="597272"/>
            <a:ext cx="3451931" cy="2301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75355" y="987551"/>
            <a:ext cx="3396425" cy="2264283"/>
          </a:xfrm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23100" y="311150"/>
            <a:ext cx="4954588" cy="5313363"/>
          </a:xfrm>
        </p:spPr>
        <p:txBody>
          <a:bodyPr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/>
              <a:t>Мероприятия: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dirty="0"/>
              <a:t>- мастер-классы для школьников, студентов, молодых журналистов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dirty="0"/>
              <a:t>- видеоконференция с участием руководителей подмосковных телеканалов и сотрудников учреждений культуры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dirty="0"/>
              <a:t>- творческие конкурсы для тележурналистов-волонтеров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dirty="0"/>
              <a:t>- создание волонтерами видеоматериалов о культуре Подмосковья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dirty="0"/>
              <a:t>- создание видеоархива о культурном наследии региона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dirty="0"/>
              <a:t>- безвозмездная передача видеоархива в учреждения культуры Московской области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dirty="0"/>
              <a:t>- творческие встречи тележурналистов-волонтеров со школьниками и студентами в учреждениях культуры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96349" y="3534473"/>
            <a:ext cx="4177284" cy="2784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632097" y="1173036"/>
            <a:ext cx="3330178" cy="2220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1650" y="673100"/>
            <a:ext cx="8610600" cy="12922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Фестиваль телекомпаний Московской области «Братина»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928925" y="2276856"/>
            <a:ext cx="5356623" cy="3571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23138" y="1965325"/>
            <a:ext cx="3233737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769056" y="281064"/>
            <a:ext cx="4297680" cy="2863735"/>
          </a:xfr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4463" y="1343025"/>
            <a:ext cx="4103687" cy="4427538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- мастер-классы для молодых журналистов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 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- подведение итогов работы волонтеров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 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- награждение волонтеров - победителей творческих конкурсов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rot="5400000">
            <a:off x="9228497" y="1447515"/>
            <a:ext cx="2873596" cy="2155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041409" y="3403038"/>
            <a:ext cx="4396553" cy="2931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257</TotalTime>
  <Words>265</Words>
  <Application>Microsoft Office PowerPoint</Application>
  <PresentationFormat>Произвольный</PresentationFormat>
  <Paragraphs>49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Rockwell</vt:lpstr>
      <vt:lpstr>Arial</vt:lpstr>
      <vt:lpstr>Bookman Old Style</vt:lpstr>
      <vt:lpstr>Calibri</vt:lpstr>
      <vt:lpstr>Damask</vt:lpstr>
      <vt:lpstr>Damask</vt:lpstr>
      <vt:lpstr>Слайд 1</vt:lpstr>
      <vt:lpstr>Слайд 2</vt:lpstr>
      <vt:lpstr>Слайд 3</vt:lpstr>
      <vt:lpstr>Слайд 4</vt:lpstr>
      <vt:lpstr>Слайд 5</vt:lpstr>
      <vt:lpstr>Слайд 6</vt:lpstr>
      <vt:lpstr>ФЕСТИВАЛЬ ТЕЛЕКОМПАНИЙ МОСКОВСКОЙ ОБЛАСТИ «БРАТИНА» 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Добровольческий проект «Братина»</dc:title>
  <dc:creator>1123078</dc:creator>
  <cp:lastModifiedBy>_Vlad</cp:lastModifiedBy>
  <cp:revision>18</cp:revision>
  <dcterms:created xsi:type="dcterms:W3CDTF">2021-04-08T12:14:00Z</dcterms:created>
  <dcterms:modified xsi:type="dcterms:W3CDTF">2021-06-01T09:38:44Z</dcterms:modified>
</cp:coreProperties>
</file>